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media/image13.png" ContentType="image/png"/>
  <Override PartName="/ppt/media/image9.svg" ContentType="image/svg"/>
  <Override PartName="/ppt/media/image4.svg" ContentType="image/svg"/>
  <Override PartName="/ppt/media/image7.png" ContentType="image/png"/>
  <Override PartName="/ppt/media/image16.png" ContentType="image/png"/>
  <Override PartName="/ppt/media/image11.png" ContentType="image/png"/>
  <Override PartName="/ppt/media/image2.png" ContentType="image/png"/>
  <Override PartName="/ppt/media/image14.png" ContentType="image/png"/>
  <Override PartName="/ppt/media/image5.png" ContentType="image/png"/>
  <Override PartName="/ppt/media/image15.png" ContentType="image/png"/>
  <Override PartName="/ppt/media/image6.png" ContentType="image/png"/>
  <Override PartName="/ppt/media/image10.png" ContentType="image/png"/>
  <Override PartName="/ppt/media/image1.png" ContentType="image/png"/>
  <Override PartName="/ppt/media/image8.png" ContentType="image/png"/>
  <Override PartName="/ppt/media/image12.png" ContentType="image/png"/>
  <Override PartName="/ppt/media/image3.png" ContentType="image/png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1" r:id="rId3"/>
    <p:sldMasterId id="2147483652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0080625" cy="6300788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dgm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2120" y="711000"/>
            <a:ext cx="9071640" cy="105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1" lang="de-DE" sz="4000" spc="-1" strike="noStrike">
              <a:solidFill>
                <a:srgbClr val="000000"/>
              </a:solidFill>
              <a:latin typeface="Unbounded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333000" y="2114640"/>
            <a:ext cx="9071640" cy="365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568"/>
              </a:spcBef>
              <a:buNone/>
            </a:pPr>
            <a:endParaRPr b="0" lang="de-DE" sz="2600" spc="-1" strike="noStrike">
              <a:solidFill>
                <a:srgbClr val="000000"/>
              </a:solidFill>
              <a:latin typeface="Atkinson Hyperlegibl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D79465B-AA0D-43E1-8776-935680C6F24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2120" y="711000"/>
            <a:ext cx="9071640" cy="105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1" lang="de-DE" sz="4000" spc="-1" strike="noStrike">
              <a:solidFill>
                <a:srgbClr val="000000"/>
              </a:solidFill>
              <a:latin typeface="Unbounded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7033C46-4A39-4AF1-ABDD-6FE0FA16799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2120" y="711000"/>
            <a:ext cx="9071640" cy="105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1" lang="de-DE" sz="4000" spc="-1" strike="noStrike">
                <a:solidFill>
                  <a:srgbClr val="000000"/>
                </a:solidFill>
                <a:latin typeface="Unbounded"/>
              </a:rPr>
              <a:t>Click to edit the title text format</a:t>
            </a:r>
            <a:endParaRPr b="1" lang="de-DE" sz="4000" spc="-1" strike="noStrike">
              <a:solidFill>
                <a:srgbClr val="000000"/>
              </a:solidFill>
              <a:latin typeface="Unbounded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333000" y="2114640"/>
            <a:ext cx="9071640" cy="365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5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600" spc="-1" strike="noStrike">
                <a:solidFill>
                  <a:srgbClr val="000000"/>
                </a:solidFill>
                <a:latin typeface="Atkinson Hyperlegible"/>
              </a:rPr>
              <a:t>Click to edit the outline text format</a:t>
            </a:r>
            <a:endParaRPr b="0" lang="de-DE" sz="2600" spc="-1" strike="noStrike">
              <a:solidFill>
                <a:srgbClr val="000000"/>
              </a:solidFill>
              <a:latin typeface="Atkinson Hyperlegible"/>
            </a:endParaRPr>
          </a:p>
          <a:p>
            <a:pPr lvl="1" marL="864000" indent="-324000">
              <a:spcBef>
                <a:spcPts val="1256"/>
              </a:spcBef>
              <a:buClr>
                <a:srgbClr val="000000"/>
              </a:buClr>
              <a:buSzPct val="45000"/>
              <a:buFont typeface="Symbol" charset="2"/>
              <a:buChar char="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Second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  <a:p>
            <a:pPr lvl="2" marL="1296000" indent="-288000">
              <a:spcBef>
                <a:spcPts val="9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Third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  <a:p>
            <a:pPr lvl="3" marL="1728000" indent="-216000">
              <a:spcBef>
                <a:spcPts val="626"/>
              </a:spcBef>
              <a:buClr>
                <a:srgbClr val="000000"/>
              </a:buClr>
              <a:buSzPct val="75000"/>
              <a:buFont typeface="Symbol" charset="2"/>
              <a:buChar char="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Fourth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  <a:p>
            <a:pPr lvl="4" marL="2160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Fifth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  <a:p>
            <a:pPr lvl="5" marL="2592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Sixth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  <a:p>
            <a:pPr lvl="6" marL="3024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Seventh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367560" y="207000"/>
            <a:ext cx="1432440" cy="43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67560" y="207000"/>
            <a:ext cx="5490000" cy="34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1" lang="de-DE" sz="1400" spc="-1" strike="noStrike">
                <a:solidFill>
                  <a:srgbClr val="000000"/>
                </a:solidFill>
                <a:latin typeface="Unbounded"/>
              </a:defRPr>
            </a:lvl1pPr>
          </a:lstStyle>
          <a:p>
            <a:pPr indent="0" algn="ctr">
              <a:buNone/>
            </a:pPr>
            <a:r>
              <a:rPr b="1" lang="de-DE" sz="1400" spc="-1" strike="noStrike">
                <a:solidFill>
                  <a:srgbClr val="000000"/>
                </a:solidFill>
                <a:latin typeface="Unbounded"/>
              </a:rPr>
              <a:t>&lt;footer&gt;</a:t>
            </a:r>
            <a:endParaRPr b="1" lang="de-DE" sz="1400" spc="-1" strike="noStrike">
              <a:solidFill>
                <a:srgbClr val="000000"/>
              </a:solidFill>
              <a:latin typeface="Unbounded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9180000" y="202320"/>
            <a:ext cx="1530000" cy="523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Unbounded"/>
              </a:defRPr>
            </a:lvl1pPr>
          </a:lstStyle>
          <a:p>
            <a:pPr indent="0" algn="r">
              <a:buNone/>
            </a:pPr>
            <a:fld id="{324877E7-1ADB-4E1F-B01F-4D2B8737242A}" type="slidenum">
              <a:rPr b="0" lang="de-DE" sz="1400" spc="-1" strike="noStrike">
                <a:solidFill>
                  <a:srgbClr val="000000"/>
                </a:solidFill>
                <a:latin typeface="Unbounded"/>
              </a:rPr>
              <a:t>&lt;number&gt;</a:t>
            </a:fld>
            <a:r>
              <a:rPr b="0" lang="de-DE" sz="1400" spc="-1" strike="noStrike">
                <a:solidFill>
                  <a:srgbClr val="000000"/>
                </a:solidFill>
                <a:latin typeface="Unbounded"/>
              </a:rPr>
              <a:t>/</a:t>
            </a:r>
            <a:fld id="{CB8AC388-AE71-4623-AC04-2CB08BDEA5EE}" type="slidecount">
              <a:rPr b="0" lang="de-DE" sz="1400" spc="-1" strike="noStrike">
                <a:solidFill>
                  <a:srgbClr val="000000"/>
                </a:solidFill>
                <a:latin typeface="Unbounded"/>
              </a:rPr>
              <a:t>6</a:t>
            </a:fld>
            <a:endParaRPr b="0" lang="de-DE" sz="1400" spc="-1" strike="noStrike">
              <a:solidFill>
                <a:srgbClr val="000000"/>
              </a:solidFill>
              <a:latin typeface="Unbounded"/>
            </a:endParaRPr>
          </a:p>
        </p:txBody>
      </p:sp>
      <p:sp>
        <p:nvSpPr>
          <p:cNvPr id="5" name=""/>
          <p:cNvSpPr txBox="1"/>
          <p:nvPr/>
        </p:nvSpPr>
        <p:spPr>
          <a:xfrm>
            <a:off x="7515000" y="-2700000"/>
            <a:ext cx="9000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" descr=""/>
          <p:cNvPicPr/>
          <p:nvPr/>
        </p:nvPicPr>
        <p:blipFill>
          <a:blip r:embed="rId2"/>
          <a:stretch/>
        </p:blipFill>
        <p:spPr>
          <a:xfrm>
            <a:off x="8460000" y="5591880"/>
            <a:ext cx="1512000" cy="480960"/>
          </a:xfrm>
          <a:prstGeom prst="rect">
            <a:avLst/>
          </a:prstGeom>
          <a:ln w="0">
            <a:noFill/>
          </a:ln>
        </p:spPr>
      </p:pic>
      <p:pic>
        <p:nvPicPr>
          <p:cNvPr id="7" name="" descr=""/>
          <p:cNvPicPr/>
          <p:nvPr/>
        </p:nvPicPr>
        <p:blipFill>
          <a:blip r:embed="rId3"/>
          <a:stretch/>
        </p:blipFill>
        <p:spPr>
          <a:xfrm>
            <a:off x="7172640" y="5490000"/>
            <a:ext cx="1197360" cy="673200"/>
          </a:xfrm>
          <a:prstGeom prst="rect">
            <a:avLst/>
          </a:prstGeom>
          <a:ln w="0">
            <a:noFill/>
          </a:ln>
        </p:spPr>
      </p:pic>
      <p:pic>
        <p:nvPicPr>
          <p:cNvPr id="8" name="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369000" y="5843160"/>
            <a:ext cx="728640" cy="258840"/>
          </a:xfrm>
          <a:prstGeom prst="rect">
            <a:avLst/>
          </a:prstGeom>
          <a:ln w="0">
            <a:noFill/>
          </a:ln>
        </p:spPr>
      </p:pic>
      <p:sp>
        <p:nvSpPr>
          <p:cNvPr id="9" name=""/>
          <p:cNvSpPr txBox="1"/>
          <p:nvPr/>
        </p:nvSpPr>
        <p:spPr>
          <a:xfrm>
            <a:off x="1134000" y="5877000"/>
            <a:ext cx="3420000" cy="24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000" spc="-1" strike="noStrike">
                <a:solidFill>
                  <a:srgbClr val="000000"/>
                </a:solidFill>
                <a:latin typeface="Atkinson Hyperlegible"/>
              </a:rPr>
              <a:t>www-endlich-wachstum.de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4c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19680" y="762120"/>
            <a:ext cx="9354960" cy="105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de-DE" sz="4000" spc="-1" strike="noStrike">
                <a:solidFill>
                  <a:srgbClr val="000000"/>
                </a:solidFill>
                <a:latin typeface="Unbounded"/>
              </a:rPr>
              <a:t>Click to edit the title text format</a:t>
            </a:r>
            <a:endParaRPr b="1" lang="de-DE" sz="4000" spc="-1" strike="noStrike">
              <a:solidFill>
                <a:srgbClr val="000000"/>
              </a:solidFill>
              <a:latin typeface="Unbounded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78000" y="2196000"/>
            <a:ext cx="9071640" cy="365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600" spc="-1" strike="noStrike">
                <a:solidFill>
                  <a:srgbClr val="000000"/>
                </a:solidFill>
                <a:latin typeface="Atkinson Hyperlegible"/>
              </a:rPr>
              <a:t>Click to edit the outline text format</a:t>
            </a:r>
            <a:endParaRPr b="0" lang="de-DE" sz="2600" spc="-1" strike="noStrike">
              <a:solidFill>
                <a:srgbClr val="000000"/>
              </a:solidFill>
              <a:latin typeface="Atkinson Hyperlegible"/>
            </a:endParaRPr>
          </a:p>
          <a:p>
            <a:pPr lvl="1" marL="864000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Second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  <a:p>
            <a:pPr lvl="2" marL="1296000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Third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  <a:p>
            <a:pPr lvl="3" marL="1728000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Fourth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  <a:p>
            <a:pPr lvl="4" marL="2160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Fifth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  <a:p>
            <a:pPr lvl="5" marL="2592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Sixth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  <a:p>
            <a:pPr lvl="6" marL="3024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tkinson Hyperlegible"/>
              </a:rPr>
              <a:t>Seventh Outline Level</a:t>
            </a:r>
            <a:endParaRPr b="0" lang="de-DE" sz="1800" spc="-1" strike="noStrike">
              <a:solidFill>
                <a:srgbClr val="000000"/>
              </a:solidFill>
              <a:latin typeface="Atkinson Hyperlegible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dt" idx="4"/>
          </p:nvPr>
        </p:nvSpPr>
        <p:spPr>
          <a:xfrm>
            <a:off x="319680" y="195480"/>
            <a:ext cx="1119960" cy="43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Atkinson Hyperlegible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Atkinson Hyperlegible"/>
              </a:rPr>
              <a:t>&lt;date/time&gt;</a:t>
            </a:r>
            <a:endParaRPr b="0" lang="de-DE" sz="1400" spc="-1" strike="noStrike">
              <a:solidFill>
                <a:srgbClr val="000000"/>
              </a:solidFill>
              <a:latin typeface="Atkinson Hyperlegible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ftr" idx="5"/>
          </p:nvPr>
        </p:nvSpPr>
        <p:spPr>
          <a:xfrm>
            <a:off x="367920" y="5738760"/>
            <a:ext cx="6274080" cy="43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sldNum" idx="6"/>
          </p:nvPr>
        </p:nvSpPr>
        <p:spPr>
          <a:xfrm>
            <a:off x="7560000" y="197280"/>
            <a:ext cx="2159640" cy="83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Atkinson Hyperlegible"/>
              </a:defRPr>
            </a:lvl1pPr>
          </a:lstStyle>
          <a:p>
            <a:pPr indent="0" algn="r">
              <a:buNone/>
            </a:pPr>
            <a:fld id="{0C6C45B6-6743-4751-87D2-1458E26E1A6D}" type="slidenum">
              <a:rPr b="0" lang="de-DE" sz="1400" spc="-1" strike="noStrike">
                <a:solidFill>
                  <a:srgbClr val="000000"/>
                </a:solidFill>
                <a:latin typeface="Atkinson Hyperlegible"/>
              </a:rPr>
              <a:t>&lt;number&gt;</a:t>
            </a:fld>
            <a:r>
              <a:rPr b="0" lang="de-DE" sz="1400" spc="-1" strike="noStrike">
                <a:solidFill>
                  <a:srgbClr val="000000"/>
                </a:solidFill>
                <a:latin typeface="Atkinson Hyperlegible"/>
              </a:rPr>
              <a:t>/</a:t>
            </a:r>
            <a:fld id="{9A82C5BC-5ECD-4EB5-B279-7DBA28E7FA8E}" type="slidecount">
              <a:rPr b="0" lang="de-DE" sz="1400" spc="-1" strike="noStrike">
                <a:solidFill>
                  <a:srgbClr val="000000"/>
                </a:solidFill>
                <a:latin typeface="Atkinson Hyperlegible"/>
              </a:rPr>
              <a:t>6</a:t>
            </a:fld>
            <a:endParaRPr b="0" lang="de-DE" sz="1400" spc="-1" strike="noStrike">
              <a:solidFill>
                <a:srgbClr val="000000"/>
              </a:solidFill>
              <a:latin typeface="Atkinson Hyperlegibl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4a47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51280"/>
            <a:ext cx="9071640" cy="105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474200"/>
            <a:ext cx="9071640" cy="365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48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dt" idx="7"/>
          </p:nvPr>
        </p:nvSpPr>
        <p:spPr>
          <a:xfrm>
            <a:off x="504000" y="5739120"/>
            <a:ext cx="2348280" cy="43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de-D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ftr" idx="8"/>
          </p:nvPr>
        </p:nvSpPr>
        <p:spPr>
          <a:xfrm>
            <a:off x="3447360" y="5739120"/>
            <a:ext cx="3195000" cy="43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de-D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2" name="PlaceHolder 5"/>
          <p:cNvSpPr>
            <a:spLocks noGrp="1"/>
          </p:cNvSpPr>
          <p:nvPr>
            <p:ph type="sldNum" idx="9"/>
          </p:nvPr>
        </p:nvSpPr>
        <p:spPr>
          <a:xfrm>
            <a:off x="7227360" y="5739120"/>
            <a:ext cx="2348280" cy="43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2628530-1AAF-46A1-829E-EE4D7AEE1BD3}" type="slidenum">
              <a:rPr b="0" lang="de-DE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de-DE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svg"/><Relationship Id="rId6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" descr=""/>
          <p:cNvPicPr/>
          <p:nvPr/>
        </p:nvPicPr>
        <p:blipFill>
          <a:blip r:embed="rId1"/>
          <a:stretch/>
        </p:blipFill>
        <p:spPr>
          <a:xfrm>
            <a:off x="4371480" y="1665000"/>
            <a:ext cx="5141520" cy="4026600"/>
          </a:xfrm>
          <a:prstGeom prst="rect">
            <a:avLst/>
          </a:prstGeom>
          <a:ln w="0">
            <a:noFill/>
          </a:ln>
        </p:spPr>
      </p:pic>
      <p:pic>
        <p:nvPicPr>
          <p:cNvPr id="24" name="" descr=""/>
          <p:cNvPicPr/>
          <p:nvPr/>
        </p:nvPicPr>
        <p:blipFill>
          <a:blip r:embed="rId2"/>
          <a:stretch/>
        </p:blipFill>
        <p:spPr>
          <a:xfrm>
            <a:off x="6895800" y="990000"/>
            <a:ext cx="3994200" cy="3128040"/>
          </a:xfrm>
          <a:prstGeom prst="rect">
            <a:avLst/>
          </a:prstGeom>
          <a:ln w="0">
            <a:noFill/>
          </a:ln>
        </p:spPr>
      </p:pic>
      <p:pic>
        <p:nvPicPr>
          <p:cNvPr id="25" name="" descr=""/>
          <p:cNvPicPr/>
          <p:nvPr/>
        </p:nvPicPr>
        <p:blipFill>
          <a:blip r:embed="rId3"/>
          <a:stretch/>
        </p:blipFill>
        <p:spPr>
          <a:xfrm>
            <a:off x="3960000" y="0"/>
            <a:ext cx="4139640" cy="3242160"/>
          </a:xfrm>
          <a:prstGeom prst="rect">
            <a:avLst/>
          </a:prstGeom>
          <a:ln w="0">
            <a:noFill/>
          </a:ln>
        </p:spPr>
      </p:pic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58360" y="3033000"/>
            <a:ext cx="9071640" cy="163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i="1" lang="de-DE" sz="4000" spc="-1" strike="noStrike">
                <a:solidFill>
                  <a:srgbClr val="000000"/>
                </a:solidFill>
                <a:latin typeface="Unbounded"/>
              </a:rPr>
              <a:t>Global Justice!</a:t>
            </a:r>
            <a:br>
              <a:rPr sz="4000"/>
            </a:br>
            <a:r>
              <a:rPr b="0" lang="de-DE" sz="3200" spc="-1" strike="noStrike">
                <a:solidFill>
                  <a:srgbClr val="000000"/>
                </a:solidFill>
                <a:latin typeface="Unbounded"/>
              </a:rPr>
              <a:t>Critical thinking of global power relations.</a:t>
            </a:r>
            <a:endParaRPr b="1" lang="de-DE" sz="3200" spc="-1" strike="noStrike">
              <a:solidFill>
                <a:srgbClr val="000000"/>
              </a:solidFill>
              <a:latin typeface="Unbounded"/>
            </a:endParaRPr>
          </a:p>
        </p:txBody>
      </p:sp>
      <p:pic>
        <p:nvPicPr>
          <p:cNvPr id="27" name="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8246160" y="36000"/>
            <a:ext cx="834120" cy="798480"/>
          </a:xfrm>
          <a:prstGeom prst="rect">
            <a:avLst/>
          </a:prstGeom>
          <a:ln w="0">
            <a:noFill/>
          </a:ln>
        </p:spPr>
      </p:pic>
      <p:sp>
        <p:nvSpPr>
          <p:cNvPr id="28" name=""/>
          <p:cNvSpPr txBox="1"/>
          <p:nvPr/>
        </p:nvSpPr>
        <p:spPr>
          <a:xfrm>
            <a:off x="5481000" y="157680"/>
            <a:ext cx="287964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/>
            <a:r>
              <a:rPr b="1" lang="de-DE" sz="1800" spc="-1" strike="noStrike">
                <a:solidFill>
                  <a:srgbClr val="000000"/>
                </a:solidFill>
                <a:latin typeface="Unbounded ExtraBold"/>
              </a:rPr>
              <a:t>Economic growth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Global Justice!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50DD0CB-9C82-47EC-A944-5898EB442677}" type="slidenum">
              <a:t>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"/>
          <p:cNvSpPr txBox="1"/>
          <p:nvPr/>
        </p:nvSpPr>
        <p:spPr>
          <a:xfrm>
            <a:off x="2160000" y="4906440"/>
            <a:ext cx="6120000" cy="583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Unbounded Light"/>
              </a:rPr>
              <a:t>„</a:t>
            </a:r>
            <a:r>
              <a:rPr b="1" lang="de-DE" sz="2400" spc="-1" strike="noStrike">
                <a:solidFill>
                  <a:srgbClr val="000000"/>
                </a:solidFill>
                <a:latin typeface="Unbounded Light"/>
              </a:rPr>
              <a:t>Global North and Global South“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" name="" descr=""/>
          <p:cNvPicPr/>
          <p:nvPr/>
        </p:nvPicPr>
        <p:blipFill>
          <a:blip r:embed="rId1"/>
          <a:srcRect l="14017" t="0" r="14552" b="0"/>
          <a:stretch/>
        </p:blipFill>
        <p:spPr>
          <a:xfrm>
            <a:off x="5022000" y="900360"/>
            <a:ext cx="4907520" cy="3869640"/>
          </a:xfrm>
          <a:prstGeom prst="rect">
            <a:avLst/>
          </a:prstGeom>
          <a:ln w="0">
            <a:noFill/>
          </a:ln>
        </p:spPr>
      </p:pic>
      <p:pic>
        <p:nvPicPr>
          <p:cNvPr id="31" name="" descr=""/>
          <p:cNvPicPr/>
          <p:nvPr/>
        </p:nvPicPr>
        <p:blipFill>
          <a:blip r:embed="rId2"/>
          <a:srcRect l="15687" t="0" r="15013" b="0"/>
          <a:stretch/>
        </p:blipFill>
        <p:spPr>
          <a:xfrm>
            <a:off x="126000" y="900000"/>
            <a:ext cx="4769640" cy="387648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Global Justice!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E65D563-1EEB-43C8-BFD8-49FED421E16A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" descr=""/>
          <p:cNvPicPr/>
          <p:nvPr/>
        </p:nvPicPr>
        <p:blipFill>
          <a:blip r:embed="rId1"/>
          <a:stretch/>
        </p:blipFill>
        <p:spPr>
          <a:xfrm>
            <a:off x="693000" y="711360"/>
            <a:ext cx="8550000" cy="4814640"/>
          </a:xfrm>
          <a:prstGeom prst="rect">
            <a:avLst/>
          </a:prstGeom>
          <a:ln w="0">
            <a:noFill/>
          </a:ln>
        </p:spPr>
      </p:pic>
      <p:sp>
        <p:nvSpPr>
          <p:cNvPr id="33" name=""/>
          <p:cNvSpPr txBox="1"/>
          <p:nvPr/>
        </p:nvSpPr>
        <p:spPr>
          <a:xfrm>
            <a:off x="3357000" y="144000"/>
            <a:ext cx="3915000" cy="922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2100" spc="-1" strike="noStrike">
                <a:solidFill>
                  <a:srgbClr val="000000"/>
                </a:solidFill>
                <a:latin typeface="Unbounded Light"/>
              </a:rPr>
              <a:t>„</a:t>
            </a:r>
            <a:r>
              <a:rPr b="1" lang="de-DE" sz="2100" spc="-1" strike="noStrike">
                <a:solidFill>
                  <a:srgbClr val="000000"/>
                </a:solidFill>
                <a:latin typeface="Unbounded Light"/>
              </a:rPr>
              <a:t>Imperial mode of living“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Global Justice!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C70BEF6-7BCE-454B-9AEE-ACCCF3776CEA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" descr=""/>
          <p:cNvPicPr/>
          <p:nvPr/>
        </p:nvPicPr>
        <p:blipFill>
          <a:blip r:embed="rId1"/>
          <a:srcRect l="0" t="292" r="0" b="0"/>
          <a:stretch/>
        </p:blipFill>
        <p:spPr>
          <a:xfrm>
            <a:off x="711000" y="648000"/>
            <a:ext cx="8640000" cy="4851000"/>
          </a:xfrm>
          <a:prstGeom prst="rect">
            <a:avLst/>
          </a:prstGeom>
          <a:ln w="0">
            <a:noFill/>
          </a:ln>
        </p:spPr>
      </p:pic>
      <p:sp>
        <p:nvSpPr>
          <p:cNvPr id="35" name=""/>
          <p:cNvSpPr txBox="1"/>
          <p:nvPr/>
        </p:nvSpPr>
        <p:spPr>
          <a:xfrm>
            <a:off x="3285360" y="108360"/>
            <a:ext cx="3915000" cy="922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2100" spc="-1" strike="noStrike">
                <a:solidFill>
                  <a:srgbClr val="000000"/>
                </a:solidFill>
                <a:latin typeface="Unbounded Light"/>
              </a:rPr>
              <a:t>„</a:t>
            </a:r>
            <a:r>
              <a:rPr b="1" lang="de-DE" sz="2100" spc="-1" strike="noStrike">
                <a:solidFill>
                  <a:srgbClr val="000000"/>
                </a:solidFill>
                <a:latin typeface="Unbounded Light"/>
              </a:rPr>
              <a:t>Solidary mode of living“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Global Justice!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36490A3-27E0-4380-B7C5-9ABF115A0C64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" descr=""/>
          <p:cNvPicPr/>
          <p:nvPr/>
        </p:nvPicPr>
        <p:blipFill>
          <a:blip r:embed="rId1"/>
          <a:srcRect l="0" t="321" r="0" b="0"/>
          <a:stretch/>
        </p:blipFill>
        <p:spPr>
          <a:xfrm>
            <a:off x="756000" y="687240"/>
            <a:ext cx="8595000" cy="4824360"/>
          </a:xfrm>
          <a:prstGeom prst="rect">
            <a:avLst/>
          </a:prstGeom>
          <a:ln w="0">
            <a:noFill/>
          </a:ln>
        </p:spPr>
      </p:pic>
      <p:sp>
        <p:nvSpPr>
          <p:cNvPr id="37" name=""/>
          <p:cNvSpPr txBox="1"/>
          <p:nvPr/>
        </p:nvSpPr>
        <p:spPr>
          <a:xfrm>
            <a:off x="4509000" y="162000"/>
            <a:ext cx="1592280" cy="506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Unbounded Light"/>
              </a:rPr>
              <a:t>„</a:t>
            </a:r>
            <a:r>
              <a:rPr b="1" lang="de-DE" sz="2200" spc="-1" strike="noStrike">
                <a:solidFill>
                  <a:srgbClr val="000000"/>
                </a:solidFill>
                <a:latin typeface="Unbounded Light"/>
              </a:rPr>
              <a:t>Racism“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Global Justice!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902743D-3F29-428E-BC52-68D183C3B17C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" descr=""/>
          <p:cNvPicPr/>
          <p:nvPr/>
        </p:nvPicPr>
        <p:blipFill>
          <a:blip r:embed="rId1"/>
          <a:srcRect l="4621" t="1950" r="13680" b="0"/>
          <a:stretch/>
        </p:blipFill>
        <p:spPr>
          <a:xfrm>
            <a:off x="7200" y="1530000"/>
            <a:ext cx="4843800" cy="3273840"/>
          </a:xfrm>
          <a:prstGeom prst="rect">
            <a:avLst/>
          </a:prstGeom>
          <a:ln w="0">
            <a:noFill/>
          </a:ln>
        </p:spPr>
      </p:pic>
      <p:pic>
        <p:nvPicPr>
          <p:cNvPr id="39" name="" descr=""/>
          <p:cNvPicPr/>
          <p:nvPr/>
        </p:nvPicPr>
        <p:blipFill>
          <a:blip r:embed="rId2"/>
          <a:srcRect l="10643" t="0" r="0" b="0"/>
          <a:stretch/>
        </p:blipFill>
        <p:spPr>
          <a:xfrm>
            <a:off x="4941000" y="1530000"/>
            <a:ext cx="5157000" cy="3249720"/>
          </a:xfrm>
          <a:prstGeom prst="rect">
            <a:avLst/>
          </a:prstGeom>
          <a:ln w="0">
            <a:noFill/>
          </a:ln>
        </p:spPr>
      </p:pic>
      <p:sp>
        <p:nvSpPr>
          <p:cNvPr id="40" name=""/>
          <p:cNvSpPr txBox="1"/>
          <p:nvPr/>
        </p:nvSpPr>
        <p:spPr>
          <a:xfrm>
            <a:off x="3325320" y="595080"/>
            <a:ext cx="5170680" cy="1099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Unbounded Light"/>
              </a:rPr>
              <a:t>„</a:t>
            </a:r>
            <a:r>
              <a:rPr b="1" lang="de-DE" sz="2800" spc="-1" strike="noStrike">
                <a:solidFill>
                  <a:srgbClr val="000000"/>
                </a:solidFill>
                <a:latin typeface="Unbounded Light"/>
              </a:rPr>
              <a:t>Global Justice“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Global Justice!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AE84066-FB40-4BA9-A5B7-070ACAF67915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2024-09-04T12:23:16Z</dcterms:created>
  <dc:creator/>
  <dc:description/>
  <dc:language>de-DE</dc:language>
  <cp:lastModifiedBy/>
  <dcterms:modified xsi:type="dcterms:W3CDTF">2024-12-08T13:22:10Z</dcterms:modified>
  <cp:revision>10</cp:revision>
  <dc:subject/>
  <dc:title>EndlichWachstum_Präsentation</dc:title>
</cp:coreProperties>
</file>