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media/image13.png" ContentType="image/png"/>
  <Override PartName="/ppt/media/image9.svg" ContentType="image/svg"/>
  <Override PartName="/ppt/media/image4.svg" ContentType="image/svg"/>
  <Override PartName="/ppt/media/image7.png" ContentType="image/png"/>
  <Override PartName="/ppt/media/image16.png" ContentType="image/png"/>
  <Override PartName="/ppt/media/image11.png" ContentType="image/png"/>
  <Override PartName="/ppt/media/image2.png" ContentType="image/png"/>
  <Override PartName="/ppt/media/image14.png" ContentType="image/png"/>
  <Override PartName="/ppt/media/image5.png" ContentType="image/png"/>
  <Override PartName="/ppt/media/image15.png" ContentType="image/png"/>
  <Override PartName="/ppt/media/image6.png" ContentType="image/png"/>
  <Override PartName="/ppt/media/image10.png" ContentType="image/png"/>
  <Override PartName="/ppt/media/image1.png" ContentType="image/png"/>
  <Override PartName="/ppt/media/image8.png" ContentType="image/png"/>
  <Override PartName="/ppt/media/image12.png" ContentType="image/png"/>
  <Override PartName="/ppt/media/image3.png" ContentType="image/png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x="10080625" cy="6300788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CEA05A7-1691-4633-AAA7-60974366B6A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2120" y="711000"/>
            <a:ext cx="9071280" cy="105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BAB3F43-963E-45C8-A015-63615C551A8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7515000" y="-2700000"/>
            <a:ext cx="8964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" name="" descr=""/>
          <p:cNvPicPr/>
          <p:nvPr/>
        </p:nvPicPr>
        <p:blipFill>
          <a:blip r:embed="rId2"/>
          <a:stretch/>
        </p:blipFill>
        <p:spPr>
          <a:xfrm>
            <a:off x="8460000" y="5591880"/>
            <a:ext cx="1511640" cy="480600"/>
          </a:xfrm>
          <a:prstGeom prst="rect">
            <a:avLst/>
          </a:prstGeom>
          <a:ln w="0">
            <a:noFill/>
          </a:ln>
        </p:spPr>
      </p:pic>
      <p:pic>
        <p:nvPicPr>
          <p:cNvPr id="2" name="" descr=""/>
          <p:cNvPicPr/>
          <p:nvPr/>
        </p:nvPicPr>
        <p:blipFill>
          <a:blip r:embed="rId3"/>
          <a:stretch/>
        </p:blipFill>
        <p:spPr>
          <a:xfrm>
            <a:off x="7172640" y="5490000"/>
            <a:ext cx="1197000" cy="672840"/>
          </a:xfrm>
          <a:prstGeom prst="rect">
            <a:avLst/>
          </a:prstGeom>
          <a:ln w="0">
            <a:noFill/>
          </a:ln>
        </p:spPr>
      </p:pic>
      <p:pic>
        <p:nvPicPr>
          <p:cNvPr id="3" name="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369000" y="5843160"/>
            <a:ext cx="728280" cy="258480"/>
          </a:xfrm>
          <a:prstGeom prst="rect">
            <a:avLst/>
          </a:prstGeom>
          <a:ln w="0">
            <a:noFill/>
          </a:ln>
        </p:spPr>
      </p:pic>
      <p:sp>
        <p:nvSpPr>
          <p:cNvPr id="4" name=""/>
          <p:cNvSpPr/>
          <p:nvPr/>
        </p:nvSpPr>
        <p:spPr>
          <a:xfrm>
            <a:off x="1134000" y="5877000"/>
            <a:ext cx="3419640" cy="24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1000" spc="-1" strike="noStrike">
                <a:solidFill>
                  <a:srgbClr val="000000"/>
                </a:solidFill>
                <a:latin typeface="Atkinson Hyperlegible"/>
              </a:rPr>
              <a:t>www-endlich-wachstum.de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2120" y="711000"/>
            <a:ext cx="9071280" cy="105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33000" y="2114640"/>
            <a:ext cx="9071280" cy="365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ftr" idx="1"/>
          </p:nvPr>
        </p:nvSpPr>
        <p:spPr>
          <a:xfrm>
            <a:off x="367560" y="207000"/>
            <a:ext cx="5489640" cy="34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1" lang="de-DE" sz="1400" spc="-1" strike="noStrike">
                <a:solidFill>
                  <a:srgbClr val="000000"/>
                </a:solidFill>
                <a:latin typeface="Unbounded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Unbounded"/>
              </a:rPr>
              <a:t>&lt;footer&gt;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sldNum" idx="2"/>
          </p:nvPr>
        </p:nvSpPr>
        <p:spPr>
          <a:xfrm>
            <a:off x="9180000" y="202320"/>
            <a:ext cx="1529640" cy="52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Unbounde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36A9B83-E3C0-4D3C-BD9E-AFEB2B14E90F}" type="slidenum">
              <a:rPr b="0" lang="de-DE" sz="1400" spc="-1" strike="noStrike">
                <a:solidFill>
                  <a:srgbClr val="000000"/>
                </a:solidFill>
                <a:latin typeface="Unbounded"/>
              </a:rPr>
              <a:t>&lt;number&gt;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dt" idx="3"/>
          </p:nvPr>
        </p:nvSpPr>
        <p:spPr>
          <a:xfrm>
            <a:off x="367560" y="207000"/>
            <a:ext cx="1432080" cy="43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"/>
          <p:cNvSpPr/>
          <p:nvPr/>
        </p:nvSpPr>
        <p:spPr>
          <a:xfrm>
            <a:off x="7515000" y="-2700000"/>
            <a:ext cx="8964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" name="" descr=""/>
          <p:cNvPicPr/>
          <p:nvPr/>
        </p:nvPicPr>
        <p:blipFill>
          <a:blip r:embed="rId2"/>
          <a:stretch/>
        </p:blipFill>
        <p:spPr>
          <a:xfrm>
            <a:off x="8460000" y="5591880"/>
            <a:ext cx="1511640" cy="480600"/>
          </a:xfrm>
          <a:prstGeom prst="rect">
            <a:avLst/>
          </a:prstGeom>
          <a:ln w="0">
            <a:noFill/>
          </a:ln>
        </p:spPr>
      </p:pic>
      <p:pic>
        <p:nvPicPr>
          <p:cNvPr id="12" name="" descr=""/>
          <p:cNvPicPr/>
          <p:nvPr/>
        </p:nvPicPr>
        <p:blipFill>
          <a:blip r:embed="rId3"/>
          <a:stretch/>
        </p:blipFill>
        <p:spPr>
          <a:xfrm>
            <a:off x="7172640" y="5490000"/>
            <a:ext cx="1197000" cy="672840"/>
          </a:xfrm>
          <a:prstGeom prst="rect">
            <a:avLst/>
          </a:prstGeom>
          <a:ln w="0">
            <a:noFill/>
          </a:ln>
        </p:spPr>
      </p:pic>
      <p:pic>
        <p:nvPicPr>
          <p:cNvPr id="13" name="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369000" y="5843160"/>
            <a:ext cx="728280" cy="258480"/>
          </a:xfrm>
          <a:prstGeom prst="rect">
            <a:avLst/>
          </a:prstGeom>
          <a:ln w="0">
            <a:noFill/>
          </a:ln>
        </p:spPr>
      </p:pic>
      <p:sp>
        <p:nvSpPr>
          <p:cNvPr id="14" name=""/>
          <p:cNvSpPr/>
          <p:nvPr/>
        </p:nvSpPr>
        <p:spPr>
          <a:xfrm>
            <a:off x="1134000" y="5877000"/>
            <a:ext cx="3419640" cy="24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1000" spc="-1" strike="noStrike">
                <a:solidFill>
                  <a:srgbClr val="000000"/>
                </a:solidFill>
                <a:latin typeface="Atkinson Hyperlegible"/>
              </a:rPr>
              <a:t>www-endlich-wachstum.de</a:t>
            </a:r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2120" y="711000"/>
            <a:ext cx="9071280" cy="1051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8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ftr" idx="4"/>
          </p:nvPr>
        </p:nvSpPr>
        <p:spPr>
          <a:xfrm>
            <a:off x="367560" y="207000"/>
            <a:ext cx="5489640" cy="34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</a:tabLst>
              <a:defRPr b="1" lang="de-DE" sz="1400" spc="-1" strike="noStrike">
                <a:solidFill>
                  <a:srgbClr val="000000"/>
                </a:solidFill>
                <a:latin typeface="Unbounded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de-DE" sz="1400" spc="-1" strike="noStrike">
                <a:solidFill>
                  <a:srgbClr val="000000"/>
                </a:solidFill>
                <a:latin typeface="Unbounded"/>
              </a:rPr>
              <a:t>&lt;footer&gt;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sldNum" idx="5"/>
          </p:nvPr>
        </p:nvSpPr>
        <p:spPr>
          <a:xfrm>
            <a:off x="9180000" y="202320"/>
            <a:ext cx="1529640" cy="523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Unbounde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B569E5D-DC4F-45C8-98AB-26A1CBCEC10B}" type="slidenum">
              <a:rPr b="0" lang="de-DE" sz="1400" spc="-1" strike="noStrike">
                <a:solidFill>
                  <a:srgbClr val="000000"/>
                </a:solidFill>
                <a:latin typeface="Unbounded"/>
              </a:rPr>
              <a:t>&lt;number&gt;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dt" idx="6"/>
          </p:nvPr>
        </p:nvSpPr>
        <p:spPr>
          <a:xfrm>
            <a:off x="367560" y="207000"/>
            <a:ext cx="1432080" cy="433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5"/>
          <p:cNvSpPr>
            <a:spLocks noGrp="1"/>
          </p:cNvSpPr>
          <p:nvPr>
            <p:ph type="body"/>
          </p:nvPr>
        </p:nvSpPr>
        <p:spPr>
          <a:xfrm>
            <a:off x="504000" y="1474200"/>
            <a:ext cx="9072000" cy="365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svg"/><Relationship Id="rId6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" descr=""/>
          <p:cNvPicPr/>
          <p:nvPr/>
        </p:nvPicPr>
        <p:blipFill>
          <a:blip r:embed="rId1"/>
          <a:stretch/>
        </p:blipFill>
        <p:spPr>
          <a:xfrm>
            <a:off x="4371480" y="1665000"/>
            <a:ext cx="5141160" cy="4026240"/>
          </a:xfrm>
          <a:prstGeom prst="rect">
            <a:avLst/>
          </a:prstGeom>
          <a:ln w="0">
            <a:noFill/>
          </a:ln>
        </p:spPr>
      </p:pic>
      <p:pic>
        <p:nvPicPr>
          <p:cNvPr id="22" name="" descr=""/>
          <p:cNvPicPr/>
          <p:nvPr/>
        </p:nvPicPr>
        <p:blipFill>
          <a:blip r:embed="rId2"/>
          <a:stretch/>
        </p:blipFill>
        <p:spPr>
          <a:xfrm>
            <a:off x="6895800" y="990000"/>
            <a:ext cx="3993840" cy="3127680"/>
          </a:xfrm>
          <a:prstGeom prst="rect">
            <a:avLst/>
          </a:prstGeom>
          <a:ln w="0">
            <a:noFill/>
          </a:ln>
        </p:spPr>
      </p:pic>
      <p:pic>
        <p:nvPicPr>
          <p:cNvPr id="23" name="" descr=""/>
          <p:cNvPicPr/>
          <p:nvPr/>
        </p:nvPicPr>
        <p:blipFill>
          <a:blip r:embed="rId3"/>
          <a:stretch/>
        </p:blipFill>
        <p:spPr>
          <a:xfrm>
            <a:off x="3960000" y="0"/>
            <a:ext cx="4139280" cy="3241800"/>
          </a:xfrm>
          <a:prstGeom prst="rect">
            <a:avLst/>
          </a:prstGeom>
          <a:ln w="0">
            <a:noFill/>
          </a:ln>
        </p:spPr>
      </p:pic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58360" y="3033000"/>
            <a:ext cx="9071280" cy="1638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i="1" lang="de-DE" sz="4000" spc="-1" strike="noStrike">
                <a:solidFill>
                  <a:srgbClr val="000000"/>
                </a:solidFill>
                <a:latin typeface="Unbounded"/>
                <a:ea typeface="Unbounded"/>
              </a:rPr>
              <a:t>Globale Gerechtigkeit</a:t>
            </a:r>
            <a:br>
              <a:rPr sz="4000"/>
            </a:br>
            <a:r>
              <a:rPr b="0" lang="de-DE" sz="3200" spc="-1" strike="noStrike">
                <a:solidFill>
                  <a:srgbClr val="000000"/>
                </a:solidFill>
                <a:latin typeface="Unbounded"/>
                <a:ea typeface="Unbounded"/>
              </a:rPr>
              <a:t>Kritische Reflexion globaler Machtdynamiken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" name="" descr="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8246160" y="36000"/>
            <a:ext cx="833760" cy="798120"/>
          </a:xfrm>
          <a:prstGeom prst="rect">
            <a:avLst/>
          </a:prstGeom>
          <a:ln w="0">
            <a:noFill/>
          </a:ln>
        </p:spPr>
      </p:pic>
      <p:sp>
        <p:nvSpPr>
          <p:cNvPr id="26" name=""/>
          <p:cNvSpPr/>
          <p:nvPr/>
        </p:nvSpPr>
        <p:spPr>
          <a:xfrm>
            <a:off x="5481000" y="157680"/>
            <a:ext cx="2879280" cy="42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</a:pPr>
            <a:r>
              <a:rPr b="1" lang="de-DE" sz="1200" spc="-1" strike="noStrike">
                <a:solidFill>
                  <a:srgbClr val="000000"/>
                </a:solidFill>
                <a:latin typeface="Unbounded ExtraBold"/>
              </a:rPr>
              <a:t>WIRTSCHAFTSWACHSTUM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Globale Gerechtigkeit!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33F0034-BCF5-4453-B1BD-731296F748BC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"/>
          <p:cNvSpPr/>
          <p:nvPr/>
        </p:nvSpPr>
        <p:spPr>
          <a:xfrm>
            <a:off x="1980000" y="4996800"/>
            <a:ext cx="6300000" cy="58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200" spc="-1" strike="noStrike">
                <a:solidFill>
                  <a:srgbClr val="000000"/>
                </a:solidFill>
                <a:latin typeface="Unbounded Light"/>
              </a:rPr>
              <a:t>Globaler Süden und Globaler Norden“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" name="" descr=""/>
          <p:cNvPicPr/>
          <p:nvPr/>
        </p:nvPicPr>
        <p:blipFill>
          <a:blip r:embed="rId1"/>
          <a:srcRect l="14015" t="0" r="14549" b="0"/>
          <a:stretch/>
        </p:blipFill>
        <p:spPr>
          <a:xfrm>
            <a:off x="5022000" y="900360"/>
            <a:ext cx="4907160" cy="3869280"/>
          </a:xfrm>
          <a:prstGeom prst="rect">
            <a:avLst/>
          </a:prstGeom>
          <a:ln w="0">
            <a:noFill/>
          </a:ln>
        </p:spPr>
      </p:pic>
      <p:pic>
        <p:nvPicPr>
          <p:cNvPr id="29" name="" descr=""/>
          <p:cNvPicPr/>
          <p:nvPr/>
        </p:nvPicPr>
        <p:blipFill>
          <a:blip r:embed="rId2"/>
          <a:srcRect l="15685" t="0" r="15010" b="0"/>
          <a:stretch/>
        </p:blipFill>
        <p:spPr>
          <a:xfrm>
            <a:off x="126000" y="900000"/>
            <a:ext cx="4769280" cy="387612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Globale Gerechtigkeit!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0F103BE-8458-40EE-A7B2-892ABE8CD0AB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" descr=""/>
          <p:cNvPicPr/>
          <p:nvPr/>
        </p:nvPicPr>
        <p:blipFill>
          <a:blip r:embed="rId1"/>
          <a:stretch/>
        </p:blipFill>
        <p:spPr>
          <a:xfrm>
            <a:off x="693000" y="711360"/>
            <a:ext cx="8549640" cy="4814280"/>
          </a:xfrm>
          <a:prstGeom prst="rect">
            <a:avLst/>
          </a:prstGeom>
          <a:ln w="0">
            <a:noFill/>
          </a:ln>
        </p:spPr>
      </p:pic>
      <p:sp>
        <p:nvSpPr>
          <p:cNvPr id="31" name=""/>
          <p:cNvSpPr/>
          <p:nvPr/>
        </p:nvSpPr>
        <p:spPr>
          <a:xfrm>
            <a:off x="3933000" y="108000"/>
            <a:ext cx="3914640" cy="62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200" spc="-1" strike="noStrike">
                <a:solidFill>
                  <a:srgbClr val="000000"/>
                </a:solidFill>
                <a:latin typeface="Unbounded Light"/>
              </a:rPr>
              <a:t>Imperiale Lebenweise“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Globale Gerechtigkeit!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08D78D8-3744-4DF6-ACED-392127F91A51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" descr=""/>
          <p:cNvPicPr/>
          <p:nvPr/>
        </p:nvPicPr>
        <p:blipFill>
          <a:blip r:embed="rId1"/>
          <a:srcRect l="0" t="292" r="0" b="0"/>
          <a:stretch/>
        </p:blipFill>
        <p:spPr>
          <a:xfrm>
            <a:off x="711000" y="648000"/>
            <a:ext cx="8639640" cy="4850640"/>
          </a:xfrm>
          <a:prstGeom prst="rect">
            <a:avLst/>
          </a:prstGeom>
          <a:ln w="0">
            <a:noFill/>
          </a:ln>
        </p:spPr>
      </p:pic>
      <p:sp>
        <p:nvSpPr>
          <p:cNvPr id="33" name=""/>
          <p:cNvSpPr/>
          <p:nvPr/>
        </p:nvSpPr>
        <p:spPr>
          <a:xfrm>
            <a:off x="3717000" y="121320"/>
            <a:ext cx="6816240" cy="92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2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200" spc="-1" strike="noStrike">
                <a:solidFill>
                  <a:srgbClr val="000000"/>
                </a:solidFill>
                <a:latin typeface="Unbounded Light"/>
              </a:rPr>
              <a:t>Solidarische Lebenweisen“</a:t>
            </a:r>
            <a:endParaRPr b="0" lang="de-DE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Globale Gerechtigkeit!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D1B1F7D-878F-4B39-BDCE-E7CFC527B4CE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" descr=""/>
          <p:cNvPicPr/>
          <p:nvPr/>
        </p:nvPicPr>
        <p:blipFill>
          <a:blip r:embed="rId1"/>
          <a:srcRect l="0" t="321" r="0" b="0"/>
          <a:stretch/>
        </p:blipFill>
        <p:spPr>
          <a:xfrm>
            <a:off x="756000" y="687240"/>
            <a:ext cx="8594640" cy="4824000"/>
          </a:xfrm>
          <a:prstGeom prst="rect">
            <a:avLst/>
          </a:prstGeom>
          <a:ln w="0">
            <a:noFill/>
          </a:ln>
        </p:spPr>
      </p:pic>
      <p:sp>
        <p:nvSpPr>
          <p:cNvPr id="35" name=""/>
          <p:cNvSpPr/>
          <p:nvPr/>
        </p:nvSpPr>
        <p:spPr>
          <a:xfrm>
            <a:off x="4788720" y="188640"/>
            <a:ext cx="3353760" cy="84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4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400" spc="-1" strike="noStrike">
                <a:solidFill>
                  <a:srgbClr val="000000"/>
                </a:solidFill>
                <a:latin typeface="Unbounded Light"/>
              </a:rPr>
              <a:t>Rassismus“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Globale Gerechtigkeit!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0BC729F-211F-46E8-942C-AF1A23CC994D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" descr=""/>
          <p:cNvPicPr/>
          <p:nvPr/>
        </p:nvPicPr>
        <p:blipFill>
          <a:blip r:embed="rId1"/>
          <a:srcRect l="4621" t="1950" r="13678" b="0"/>
          <a:stretch/>
        </p:blipFill>
        <p:spPr>
          <a:xfrm>
            <a:off x="7200" y="1530000"/>
            <a:ext cx="4843440" cy="3273480"/>
          </a:xfrm>
          <a:prstGeom prst="rect">
            <a:avLst/>
          </a:prstGeom>
          <a:ln w="0">
            <a:noFill/>
          </a:ln>
        </p:spPr>
      </p:pic>
      <p:pic>
        <p:nvPicPr>
          <p:cNvPr id="37" name="" descr=""/>
          <p:cNvPicPr/>
          <p:nvPr/>
        </p:nvPicPr>
        <p:blipFill>
          <a:blip r:embed="rId2"/>
          <a:srcRect l="10643" t="0" r="0" b="0"/>
          <a:stretch/>
        </p:blipFill>
        <p:spPr>
          <a:xfrm>
            <a:off x="4941000" y="1530000"/>
            <a:ext cx="5156640" cy="3249360"/>
          </a:xfrm>
          <a:prstGeom prst="rect">
            <a:avLst/>
          </a:prstGeom>
          <a:ln w="0">
            <a:noFill/>
          </a:ln>
        </p:spPr>
      </p:pic>
      <p:sp>
        <p:nvSpPr>
          <p:cNvPr id="38" name=""/>
          <p:cNvSpPr/>
          <p:nvPr/>
        </p:nvSpPr>
        <p:spPr>
          <a:xfrm>
            <a:off x="3087000" y="559080"/>
            <a:ext cx="6363720" cy="91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de-DE" sz="2600" spc="-1" strike="noStrike">
                <a:solidFill>
                  <a:srgbClr val="000000"/>
                </a:solidFill>
                <a:latin typeface="Unbounded Light"/>
              </a:rPr>
              <a:t>„</a:t>
            </a:r>
            <a:r>
              <a:rPr b="1" lang="de-DE" sz="2600" spc="-1" strike="noStrike">
                <a:solidFill>
                  <a:srgbClr val="000000"/>
                </a:solidFill>
                <a:latin typeface="Unbounded Light"/>
              </a:rPr>
              <a:t>Globale Gerechtigkeit“</a:t>
            </a:r>
            <a:endParaRPr b="0" lang="de-DE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Globale Gerechtigkeit!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93E9BA8-497C-4026-920F-2DD00649DBC2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2024-09-04T12:23:16Z</dcterms:created>
  <dc:creator/>
  <dc:description/>
  <dc:language>de-DE</dc:language>
  <cp:lastModifiedBy>Nora Peulen</cp:lastModifiedBy>
  <dcterms:modified xsi:type="dcterms:W3CDTF">2025-02-17T09:22:17Z</dcterms:modified>
  <cp:revision>12</cp:revision>
  <dc:subject/>
  <dc:title>EndlichWachstum_Präsentation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